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4"/>
  </p:sldMasterIdLst>
  <p:notesMasterIdLst>
    <p:notesMasterId r:id="rId11"/>
  </p:notesMasterIdLst>
  <p:sldIdLst>
    <p:sldId id="302" r:id="rId5"/>
    <p:sldId id="309" r:id="rId6"/>
    <p:sldId id="310" r:id="rId7"/>
    <p:sldId id="311" r:id="rId8"/>
    <p:sldId id="312" r:id="rId9"/>
    <p:sldId id="31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663300"/>
    <a:srgbClr val="003300"/>
    <a:srgbClr val="00CC00"/>
    <a:srgbClr val="FA8C28"/>
    <a:srgbClr val="282878"/>
    <a:srgbClr val="40CAE6"/>
    <a:srgbClr val="5F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7509" autoAdjust="0"/>
  </p:normalViewPr>
  <p:slideViewPr>
    <p:cSldViewPr>
      <p:cViewPr varScale="1">
        <p:scale>
          <a:sx n="56" d="100"/>
          <a:sy n="56" d="100"/>
        </p:scale>
        <p:origin x="15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CC1AC6D-27D2-45A5-8FA6-76B8FF125270}" type="datetimeFigureOut">
              <a:rPr lang="en-US"/>
              <a:pPr>
                <a:defRPr/>
              </a:pPr>
              <a:t>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D549A39-B776-479B-809F-B3CB2C811F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fld id="{05B32273-1E65-417C-8987-09F740CA3CA1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Freeform 9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2A67AB-051C-4544-B27A-F0A6C506D3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76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3AFAB-7DD7-4555-848D-BEA057386C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19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74B4B-1F53-4AB8-9C38-9CDA2C4F64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2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9F551-1D97-4D92-9C59-E8414D4101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29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1DC291-77E5-461B-907D-B1F6420968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80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9C5F-E96D-4452-8FEB-5D0045457D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24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45444-EEEF-4742-B373-520DE9E4C8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44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6F395-3F6E-4BEC-899D-9107B87755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5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44C4E-1704-40C3-8E76-D83A390F72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8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B15A73A-E844-406A-91B8-58B79A4825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08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F075E5-3BBA-45FB-9728-6D5B77F03C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6535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wrap="square" lIns="9144" tIns="9144" rIns="9144" bIns="9144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B944E-3F75-4B83-888B-37EA673C41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" name="Text Box 19"/>
          <p:cNvSpPr txBox="1">
            <a:spLocks noChangeArrowheads="1"/>
          </p:cNvSpPr>
          <p:nvPr userDrawn="1"/>
        </p:nvSpPr>
        <p:spPr bwMode="auto">
          <a:xfrm>
            <a:off x="2509838" y="4667250"/>
            <a:ext cx="6646862" cy="17541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2800" b="0" u="sng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SNSIR 5.0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b="0" dirty="0">
                <a:solidFill>
                  <a:schemeClr val="bg1"/>
                </a:solidFill>
                <a:latin typeface="Palatino Linotype" panose="02040502050505030304" pitchFamily="18" charset="0"/>
              </a:rPr>
              <a:t>Student National Symposium IR 5.0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>
                <a:solidFill>
                  <a:schemeClr val="bg1"/>
                </a:solidFill>
                <a:latin typeface="Palatino Linotype" panose="02040502050505030304" pitchFamily="18" charset="0"/>
              </a:rPr>
              <a:t>Organized by Information Technology Department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b="0" dirty="0">
                <a:solidFill>
                  <a:schemeClr val="bg1"/>
                </a:solidFill>
                <a:latin typeface="Palatino Linotype" panose="02040502050505030304" pitchFamily="18" charset="0"/>
              </a:rPr>
              <a:t>University of Technology and Applied Sciences, Muscat.</a:t>
            </a:r>
            <a:endParaRPr lang="en-US" altLang="en-US" sz="1800" b="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1037" name="Picture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86" t="15370" r="31490" b="14870"/>
          <a:stretch>
            <a:fillRect/>
          </a:stretch>
        </p:blipFill>
        <p:spPr bwMode="auto">
          <a:xfrm>
            <a:off x="134938" y="73025"/>
            <a:ext cx="931862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University of Technology and Applied Sciences - Muscat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157" y="112713"/>
            <a:ext cx="1839595" cy="6477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47" r:id="rId2"/>
    <p:sldLayoutId id="2147484155" r:id="rId3"/>
    <p:sldLayoutId id="2147484148" r:id="rId4"/>
    <p:sldLayoutId id="2147484149" r:id="rId5"/>
    <p:sldLayoutId id="2147484150" r:id="rId6"/>
    <p:sldLayoutId id="2147484151" r:id="rId7"/>
    <p:sldLayoutId id="2147484156" r:id="rId8"/>
    <p:sldLayoutId id="2147484157" r:id="rId9"/>
    <p:sldLayoutId id="2147484152" r:id="rId10"/>
    <p:sldLayoutId id="214748415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panose="020B0604020202020204" pitchFamily="34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362200"/>
            <a:ext cx="9067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4800" b="1" u="sng" dirty="0">
                <a:solidFill>
                  <a:srgbClr val="FF0000"/>
                </a:solidFill>
              </a:rPr>
              <a:t>abstract Presentation</a:t>
            </a:r>
            <a:br>
              <a:rPr lang="en-US" sz="4800" b="1" u="sng" dirty="0"/>
            </a:br>
            <a:r>
              <a:rPr lang="en-US" sz="4800" b="1" dirty="0"/>
              <a:t>(Duration: Maximum 10 minutes)</a:t>
            </a:r>
            <a:br>
              <a:rPr lang="en-US" sz="4800" b="1" dirty="0"/>
            </a:br>
            <a:r>
              <a:rPr lang="en-US" sz="2200" b="1" dirty="0"/>
              <a:t>(Limit the number of slides to no more than ten [10]</a:t>
            </a:r>
            <a:r>
              <a:rPr lang="en-US" sz="2700" b="1" dirty="0"/>
              <a:t>) </a:t>
            </a:r>
            <a:br>
              <a:rPr lang="en-US" sz="2700" b="1" dirty="0"/>
            </a:br>
            <a:r>
              <a:rPr lang="en-US" sz="2700" b="1" dirty="0"/>
              <a:t>- </a:t>
            </a:r>
            <a:r>
              <a:rPr lang="en-US" sz="2700" b="1" dirty="0">
                <a:solidFill>
                  <a:srgbClr val="FF0000"/>
                </a:solidFill>
              </a:rPr>
              <a:t>use this template</a:t>
            </a:r>
            <a:r>
              <a:rPr lang="en-US" sz="2700" b="1" dirty="0"/>
              <a:t> -</a:t>
            </a:r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569F09F2-E027-C122-6DC4-CD5710E68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152400"/>
            <a:ext cx="1600200" cy="109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4288" y="1154113"/>
            <a:ext cx="9144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latin typeface="Palatino Linotype" panose="02040502050505030304" pitchFamily="18" charset="0"/>
              </a:rPr>
              <a:t>{ Introduce yourself and the title of your paper. }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98425" y="1568450"/>
            <a:ext cx="91440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7200" u="sng">
                <a:latin typeface="Palatino Linotype" panose="02040502050505030304" pitchFamily="18" charset="0"/>
              </a:rPr>
              <a:t>PAPER TITLE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26988" y="2757488"/>
            <a:ext cx="91440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800" u="sng">
                <a:latin typeface="Palatino Linotype" panose="02040502050505030304" pitchFamily="18" charset="0"/>
              </a:rPr>
              <a:t>Authors</a:t>
            </a: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14288" y="38100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u="sng">
                <a:latin typeface="Palatino Linotype" panose="02040502050505030304" pitchFamily="18" charset="0"/>
              </a:rPr>
              <a:t>Institution and/or Address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-152400" y="8382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u="sng">
                <a:latin typeface="Palatino Linotype" panose="02040502050505030304" pitchFamily="18" charset="0"/>
              </a:rPr>
              <a:t>Introduction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457200" y="1674813"/>
            <a:ext cx="8382000" cy="255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3200" b="0">
                <a:latin typeface="Palatino Linotype" panose="02040502050505030304" pitchFamily="18" charset="0"/>
              </a:rPr>
              <a:t> Introduce your topic &amp; paper title.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3200" b="0">
                <a:latin typeface="Palatino Linotype" panose="02040502050505030304" pitchFamily="18" charset="0"/>
              </a:rPr>
              <a:t> Be as brief as possible.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3200" b="0">
                <a:latin typeface="Palatino Linotype" panose="02040502050505030304" pitchFamily="18" charset="0"/>
              </a:rPr>
              <a:t> Use only relevant data.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3200" b="0">
                <a:latin typeface="Palatino Linotype" panose="02040502050505030304" pitchFamily="18" charset="0"/>
              </a:rPr>
              <a:t> Use short but meaningful points.</a:t>
            </a:r>
          </a:p>
          <a:p>
            <a:pPr eaLnBrk="1" hangingPunct="1">
              <a:spcBef>
                <a:spcPct val="0"/>
              </a:spcBef>
              <a:buClr>
                <a:schemeClr val="folHlink"/>
              </a:buClr>
              <a:buFont typeface="Wingdings" panose="05000000000000000000" pitchFamily="2" charset="2"/>
              <a:buChar char="§"/>
            </a:pPr>
            <a:r>
              <a:rPr lang="en-US" altLang="en-US" sz="3200" b="0">
                <a:latin typeface="Palatino Linotype" panose="02040502050505030304" pitchFamily="18" charset="0"/>
              </a:rPr>
              <a:t> Explain every point briefly.</a:t>
            </a:r>
            <a:endParaRPr lang="en-US" altLang="en-US" sz="320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0" y="114935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u="sng">
                <a:latin typeface="Palatino Linotype" panose="02040502050505030304" pitchFamily="18" charset="0"/>
              </a:rPr>
              <a:t>Problems, Theories &amp; Idea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28600" y="1905000"/>
            <a:ext cx="8686800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CC00"/>
              </a:buClr>
              <a:buFont typeface="Wingdings" panose="05000000000000000000" pitchFamily="2" charset="2"/>
              <a:buChar char="§"/>
            </a:pPr>
            <a:r>
              <a:rPr lang="en-US" altLang="en-US" sz="3200" b="0">
                <a:latin typeface="Palatino Linotype" panose="02040502050505030304" pitchFamily="18" charset="0"/>
              </a:rPr>
              <a:t> </a:t>
            </a:r>
            <a:r>
              <a:rPr lang="en-US" altLang="en-US" sz="2400" b="0">
                <a:latin typeface="Palatino Linotype" panose="02040502050505030304" pitchFamily="18" charset="0"/>
              </a:rPr>
              <a:t>State the problem you’re addressing &amp; the scientific theories associated </a:t>
            </a:r>
          </a:p>
          <a:p>
            <a:pPr eaLnBrk="1" hangingPunct="1">
              <a:spcBef>
                <a:spcPct val="0"/>
              </a:spcBef>
              <a:buClr>
                <a:srgbClr val="00CC00"/>
              </a:buClr>
              <a:buFont typeface="Wingdings" panose="05000000000000000000" pitchFamily="2" charset="2"/>
              <a:buChar char="§"/>
            </a:pPr>
            <a:r>
              <a:rPr lang="en-US" altLang="en-US" sz="2400" b="0">
                <a:latin typeface="Palatino Linotype" panose="02040502050505030304" pitchFamily="18" charset="0"/>
              </a:rPr>
              <a:t>A picture or diagram if required.</a:t>
            </a:r>
          </a:p>
          <a:p>
            <a:pPr eaLnBrk="1" hangingPunct="1">
              <a:spcBef>
                <a:spcPct val="0"/>
              </a:spcBef>
              <a:buClr>
                <a:srgbClr val="00CC00"/>
              </a:buClr>
              <a:buFont typeface="Wingdings" panose="05000000000000000000" pitchFamily="2" charset="2"/>
              <a:buChar char="§"/>
            </a:pPr>
            <a:r>
              <a:rPr lang="en-US" altLang="en-US" sz="2400" b="0">
                <a:latin typeface="Palatino Linotype" panose="02040502050505030304" pitchFamily="18" charset="0"/>
              </a:rPr>
              <a:t> Use only relevant data.</a:t>
            </a:r>
          </a:p>
          <a:p>
            <a:pPr eaLnBrk="1" hangingPunct="1">
              <a:spcBef>
                <a:spcPct val="0"/>
              </a:spcBef>
              <a:buClr>
                <a:srgbClr val="00CC00"/>
              </a:buClr>
              <a:buFont typeface="Wingdings" panose="05000000000000000000" pitchFamily="2" charset="2"/>
              <a:buChar char="§"/>
            </a:pPr>
            <a:r>
              <a:rPr lang="en-US" altLang="en-US" sz="2400" b="0">
                <a:latin typeface="Palatino Linotype" panose="02040502050505030304" pitchFamily="18" charset="0"/>
              </a:rPr>
              <a:t> Use short but meaningful points.</a:t>
            </a:r>
          </a:p>
          <a:p>
            <a:pPr eaLnBrk="1" hangingPunct="1">
              <a:spcBef>
                <a:spcPct val="0"/>
              </a:spcBef>
              <a:buClr>
                <a:srgbClr val="00CC00"/>
              </a:buClr>
              <a:buFont typeface="Wingdings" panose="05000000000000000000" pitchFamily="2" charset="2"/>
              <a:buChar char="§"/>
            </a:pPr>
            <a:r>
              <a:rPr lang="en-US" altLang="en-US" sz="2400" b="0">
                <a:latin typeface="Palatino Linotype" panose="02040502050505030304" pitchFamily="18" charset="0"/>
              </a:rPr>
              <a:t> Explain every point briefly.</a:t>
            </a:r>
            <a:endParaRPr lang="en-US" altLang="en-US" sz="240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0" y="885825"/>
            <a:ext cx="91440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u="sng">
                <a:latin typeface="Palatino Linotype" panose="02040502050505030304" pitchFamily="18" charset="0"/>
              </a:rPr>
              <a:t> Methods / Implementation Plan / Expected Result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228600" y="2209800"/>
            <a:ext cx="86868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b="0">
                <a:latin typeface="Palatino Linotype" panose="02040502050505030304" pitchFamily="18" charset="0"/>
              </a:rPr>
              <a:t>Brief the methods/ plans you are going to adopt for the completion of your research paper and you can also present the expected result</a:t>
            </a:r>
            <a:endParaRPr lang="en-US" altLang="en-US" sz="320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28600" y="1524000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5FD1FF"/>
              </a:buClr>
              <a:buFont typeface="Wingdings" panose="05000000000000000000" pitchFamily="2" charset="2"/>
              <a:buNone/>
            </a:pPr>
            <a:r>
              <a:rPr lang="en-US" altLang="en-US" sz="2400" b="0">
                <a:solidFill>
                  <a:schemeClr val="bg1"/>
                </a:solidFill>
                <a:latin typeface="Palatino Linotype" panose="02040502050505030304" pitchFamily="18" charset="0"/>
              </a:rPr>
              <a:t>Just mention ‘THANK YOU’ on this slide.</a:t>
            </a:r>
          </a:p>
          <a:p>
            <a:pPr algn="ctr" eaLnBrk="1" hangingPunct="1">
              <a:spcBef>
                <a:spcPct val="0"/>
              </a:spcBef>
              <a:buClr>
                <a:srgbClr val="5FD1FF"/>
              </a:buClr>
              <a:buFont typeface="Wingdings" panose="05000000000000000000" pitchFamily="2" charset="2"/>
              <a:buNone/>
            </a:pPr>
            <a:r>
              <a:rPr lang="en-US" altLang="en-US" sz="2400" b="0">
                <a:solidFill>
                  <a:schemeClr val="bg1"/>
                </a:solidFill>
                <a:latin typeface="Palatino Linotype" panose="02040502050505030304" pitchFamily="18" charset="0"/>
              </a:rPr>
              <a:t>Include ‘QUESTIONS?’ If you want.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9525" y="1157288"/>
            <a:ext cx="914400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7200" u="sng">
                <a:latin typeface="Palatino Linotype" panose="02040502050505030304" pitchFamily="18" charset="0"/>
              </a:rPr>
              <a:t>THANK YOU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0" y="2590800"/>
            <a:ext cx="91440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u="sng">
                <a:latin typeface="Palatino Linotype" panose="02040502050505030304" pitchFamily="18" charset="0"/>
              </a:rPr>
              <a:t>Questions?</a:t>
            </a: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DD587970A5DB4D94238E1113BE5133" ma:contentTypeVersion="4" ma:contentTypeDescription="Create a new document." ma:contentTypeScope="" ma:versionID="d1a8fe4374a70e80620234227e874817">
  <xsd:schema xmlns:xsd="http://www.w3.org/2001/XMLSchema" xmlns:xs="http://www.w3.org/2001/XMLSchema" xmlns:p="http://schemas.microsoft.com/office/2006/metadata/properties" xmlns:ns2="8aa37831-5944-4834-a155-9f894a4259e0" targetNamespace="http://schemas.microsoft.com/office/2006/metadata/properties" ma:root="true" ma:fieldsID="67a376b2c732232222bce891a90b2c65" ns2:_="">
    <xsd:import namespace="8aa37831-5944-4834-a155-9f894a4259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a37831-5944-4834-a155-9f894a4259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9A0DFA-677C-4CF0-AE15-4E27694119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a37831-5944-4834-a155-9f894a4259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823542-8C7B-4971-AE67-5A6C6CF63943}">
  <ds:schemaRefs>
    <ds:schemaRef ds:uri="http://www.w3.org/XML/1998/namespace"/>
    <ds:schemaRef ds:uri="http://schemas.microsoft.com/office/2006/documentManagement/types"/>
    <ds:schemaRef ds:uri="8aa37831-5944-4834-a155-9f894a4259e0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DA3BD0A-15D9-465F-822C-B86E070A09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1009</TotalTime>
  <Words>183</Words>
  <Application>Microsoft Office PowerPoint</Application>
  <PresentationFormat>On-screen Show (4:3)</PresentationFormat>
  <Paragraphs>24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Franklin Gothic Book</vt:lpstr>
      <vt:lpstr>Franklin Gothic Medium</vt:lpstr>
      <vt:lpstr>Palatino Linotype</vt:lpstr>
      <vt:lpstr>Wingdings</vt:lpstr>
      <vt:lpstr>Angles</vt:lpstr>
      <vt:lpstr>abstract Presentation (Duration: Maximum 10 minutes) (Limit the number of slides to no more than ten [10])  - use this template -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SEDSIC 07 - NAKSHATRA - Technical Paper Presentation</dc:title>
  <dc:creator>Sunitha Cheriyan</dc:creator>
  <cp:lastModifiedBy>Sunitha Cheriyan</cp:lastModifiedBy>
  <cp:revision>162</cp:revision>
  <dcterms:created xsi:type="dcterms:W3CDTF">2005-07-06T14:24:39Z</dcterms:created>
  <dcterms:modified xsi:type="dcterms:W3CDTF">2024-02-15T19:18:32Z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0x010100B3DD587970A5DB4D94238E1113BE5133</vt:lpwstr>
  </property>
</Properties>
</file>